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72" r:id="rId3"/>
    <p:sldId id="267" r:id="rId4"/>
    <p:sldId id="270" r:id="rId5"/>
    <p:sldId id="281" r:id="rId6"/>
    <p:sldId id="274" r:id="rId7"/>
    <p:sldId id="28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198E3-C489-4D12-BCFD-89834960F835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EDFB2-A074-45E3-82CB-7B5CDFB0AE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7224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198E3-C489-4D12-BCFD-89834960F835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EDFB2-A074-45E3-82CB-7B5CDFB0AE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7260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198E3-C489-4D12-BCFD-89834960F835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EDFB2-A074-45E3-82CB-7B5CDFB0AE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0448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198E3-C489-4D12-BCFD-89834960F835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EDFB2-A074-45E3-82CB-7B5CDFB0AE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2511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198E3-C489-4D12-BCFD-89834960F835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EDFB2-A074-45E3-82CB-7B5CDFB0AE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23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198E3-C489-4D12-BCFD-89834960F835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EDFB2-A074-45E3-82CB-7B5CDFB0AE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915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198E3-C489-4D12-BCFD-89834960F835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EDFB2-A074-45E3-82CB-7B5CDFB0AE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5213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198E3-C489-4D12-BCFD-89834960F835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EDFB2-A074-45E3-82CB-7B5CDFB0AE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0209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198E3-C489-4D12-BCFD-89834960F835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EDFB2-A074-45E3-82CB-7B5CDFB0AE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8346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198E3-C489-4D12-BCFD-89834960F835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EDFB2-A074-45E3-82CB-7B5CDFB0AE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9602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198E3-C489-4D12-BCFD-89834960F835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EDFB2-A074-45E3-82CB-7B5CDFB0AE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3017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198E3-C489-4D12-BCFD-89834960F835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EDFB2-A074-45E3-82CB-7B5CDFB0AE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6743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 8" descr="Une image contenant plancher, intérieur, terrain, mur&#10;&#10;Description générée avec un niveau de confiance élevé">
            <a:extLst>
              <a:ext uri="{FF2B5EF4-FFF2-40B4-BE49-F238E27FC236}">
                <a16:creationId xmlns:a16="http://schemas.microsoft.com/office/drawing/2014/main" id="{3719D90D-C257-40EF-B0FD-2806865C08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60" r="14392" b="6859"/>
          <a:stretch/>
        </p:blipFill>
        <p:spPr>
          <a:xfrm>
            <a:off x="2642616" y="10"/>
            <a:ext cx="6501384" cy="685799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7004404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0B6CC0D-0873-4D98-BAFC-A572BF49A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485" y="1122363"/>
            <a:ext cx="301752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900" dirty="0"/>
              <a:t>Le </a:t>
            </a:r>
            <a:r>
              <a:rPr lang="en-US" sz="3900" dirty="0" err="1"/>
              <a:t>Blason</a:t>
            </a:r>
            <a:endParaRPr lang="en-US" sz="39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1653" y="434802"/>
            <a:ext cx="146304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771" y="4546920"/>
            <a:ext cx="298323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7F49347D-7C50-4AB7-8B3F-266321879B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18551"/>
            <a:ext cx="2847975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299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Une image contenant plancher, intérieur, terrain, mur&#10;&#10;Description générée avec un niveau de confiance élevé">
            <a:extLst>
              <a:ext uri="{FF2B5EF4-FFF2-40B4-BE49-F238E27FC236}">
                <a16:creationId xmlns:a16="http://schemas.microsoft.com/office/drawing/2014/main" id="{1AB2D407-37D5-400F-8CBC-805E073721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67" r="1" b="1"/>
          <a:stretch/>
        </p:blipFill>
        <p:spPr>
          <a:xfrm>
            <a:off x="20" y="1"/>
            <a:ext cx="9143980" cy="685799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289C0B51-FC00-4829-AF31-599B41445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122363"/>
            <a:ext cx="7772400" cy="356851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b="1" dirty="0"/>
              <a:t>RÉALISEZ LE BLASON DE VOTRE ÉQUIPE</a:t>
            </a:r>
          </a:p>
        </p:txBody>
      </p:sp>
    </p:spTree>
    <p:extLst>
      <p:ext uri="{BB962C8B-B14F-4D97-AF65-F5344CB8AC3E}">
        <p14:creationId xmlns:p14="http://schemas.microsoft.com/office/powerpoint/2010/main" val="4219569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BB482CD3-A587-4511-899B-B65753D7EA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A3526A6E-ED68-41CA-B2DA-5648AB876B4B}"/>
              </a:ext>
            </a:extLst>
          </p:cNvPr>
          <p:cNvCxnSpPr>
            <a:cxnSpLocks/>
          </p:cNvCxnSpPr>
          <p:nvPr/>
        </p:nvCxnSpPr>
        <p:spPr>
          <a:xfrm>
            <a:off x="2198914" y="2743200"/>
            <a:ext cx="435428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4295D54A-4391-45E3-AB19-CF61376E87AA}"/>
              </a:ext>
            </a:extLst>
          </p:cNvPr>
          <p:cNvCxnSpPr>
            <a:cxnSpLocks/>
          </p:cNvCxnSpPr>
          <p:nvPr/>
        </p:nvCxnSpPr>
        <p:spPr>
          <a:xfrm>
            <a:off x="4391705" y="357051"/>
            <a:ext cx="0" cy="23861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1E4F5CD0-ED49-400D-8B97-9F49EB1664F3}"/>
              </a:ext>
            </a:extLst>
          </p:cNvPr>
          <p:cNvSpPr txBox="1"/>
          <p:nvPr/>
        </p:nvSpPr>
        <p:spPr>
          <a:xfrm>
            <a:off x="2407438" y="206828"/>
            <a:ext cx="1742785" cy="487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71" dirty="0">
                <a:latin typeface="Bernard MT Condensed" panose="02050806060905020404" pitchFamily="18" charset="0"/>
              </a:rPr>
              <a:t>Nos objectifs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A2D81FFC-B188-4636-A146-E22535269309}"/>
              </a:ext>
            </a:extLst>
          </p:cNvPr>
          <p:cNvSpPr txBox="1"/>
          <p:nvPr/>
        </p:nvSpPr>
        <p:spPr>
          <a:xfrm>
            <a:off x="4716494" y="206828"/>
            <a:ext cx="1923732" cy="487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3600">
                <a:latin typeface="Bernard MT Condensed" panose="02050806060905020404" pitchFamily="18" charset="0"/>
              </a:defRPr>
            </a:lvl1pPr>
          </a:lstStyle>
          <a:p>
            <a:r>
              <a:rPr lang="fr-FR" sz="2571" dirty="0"/>
              <a:t>Nos croyances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257C925-B54C-48E6-921A-2F6BEDD3353D}"/>
              </a:ext>
            </a:extLst>
          </p:cNvPr>
          <p:cNvSpPr txBox="1"/>
          <p:nvPr/>
        </p:nvSpPr>
        <p:spPr>
          <a:xfrm>
            <a:off x="3678041" y="2869418"/>
            <a:ext cx="1604927" cy="487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3600">
                <a:latin typeface="Bernard MT Condensed" panose="02050806060905020404" pitchFamily="18" charset="0"/>
              </a:defRPr>
            </a:lvl1pPr>
          </a:lstStyle>
          <a:p>
            <a:r>
              <a:rPr lang="fr-FR" sz="2571" dirty="0"/>
              <a:t>Nos valeurs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197D1FE0-A855-4619-9A1A-F7264C189C57}"/>
              </a:ext>
            </a:extLst>
          </p:cNvPr>
          <p:cNvSpPr txBox="1"/>
          <p:nvPr/>
        </p:nvSpPr>
        <p:spPr>
          <a:xfrm>
            <a:off x="3626728" y="5532009"/>
            <a:ext cx="1713739" cy="487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3600">
                <a:latin typeface="Bernard MT Condensed" panose="02050806060905020404" pitchFamily="18" charset="0"/>
              </a:defRPr>
            </a:lvl1pPr>
          </a:lstStyle>
          <a:p>
            <a:r>
              <a:rPr lang="fr-FR" sz="2571" dirty="0"/>
              <a:t>Notre devise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C09FD87C-EDD5-42F8-BA5F-94B14B62A7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222" y="206828"/>
            <a:ext cx="1066497" cy="106649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7A5778A2-35F3-48AD-A23A-5F7BBF0D3AD5}"/>
              </a:ext>
            </a:extLst>
          </p:cNvPr>
          <p:cNvSpPr txBox="1"/>
          <p:nvPr/>
        </p:nvSpPr>
        <p:spPr>
          <a:xfrm>
            <a:off x="137222" y="1365459"/>
            <a:ext cx="1115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5 minutes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73C332-8C85-4436-8CAF-7C9FD45DA73E}"/>
              </a:ext>
            </a:extLst>
          </p:cNvPr>
          <p:cNvSpPr/>
          <p:nvPr/>
        </p:nvSpPr>
        <p:spPr>
          <a:xfrm>
            <a:off x="121438" y="1777224"/>
            <a:ext cx="15519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REFLEXION INDIVIDUELLE</a:t>
            </a:r>
            <a:br>
              <a:rPr lang="en-US" b="1" dirty="0"/>
            </a:br>
            <a:br>
              <a:rPr lang="en-US" b="1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2601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8921582-B4D3-4678-BB39-864D6BC79F4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49" r="1" b="16839"/>
          <a:stretch/>
        </p:blipFill>
        <p:spPr>
          <a:xfrm>
            <a:off x="20" y="1"/>
            <a:ext cx="9143980" cy="685799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289C0B51-FC00-4829-AF31-599B41445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036763"/>
            <a:ext cx="7772400" cy="23876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6000" dirty="0"/>
              <a:t>FAÎTES 2 GROUPES DE 4</a:t>
            </a:r>
            <a:br>
              <a:rPr lang="en-US" sz="6000" dirty="0"/>
            </a:br>
            <a:r>
              <a:rPr lang="en-US" sz="6000" dirty="0"/>
              <a:t>&amp; </a:t>
            </a:r>
            <a:br>
              <a:rPr lang="en-US" sz="6000" dirty="0"/>
            </a:br>
            <a:r>
              <a:rPr lang="en-US" sz="6000" dirty="0"/>
              <a:t>RÉALISEZ LE BLASON DE VOTRE ÉQUIPE</a:t>
            </a:r>
          </a:p>
        </p:txBody>
      </p:sp>
    </p:spTree>
    <p:extLst>
      <p:ext uri="{BB962C8B-B14F-4D97-AF65-F5344CB8AC3E}">
        <p14:creationId xmlns:p14="http://schemas.microsoft.com/office/powerpoint/2010/main" val="38623106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BB482CD3-A587-4511-899B-B65753D7EA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A3526A6E-ED68-41CA-B2DA-5648AB876B4B}"/>
              </a:ext>
            </a:extLst>
          </p:cNvPr>
          <p:cNvCxnSpPr>
            <a:cxnSpLocks/>
          </p:cNvCxnSpPr>
          <p:nvPr/>
        </p:nvCxnSpPr>
        <p:spPr>
          <a:xfrm>
            <a:off x="2198914" y="2743200"/>
            <a:ext cx="435428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4295D54A-4391-45E3-AB19-CF61376E87AA}"/>
              </a:ext>
            </a:extLst>
          </p:cNvPr>
          <p:cNvCxnSpPr>
            <a:cxnSpLocks/>
          </p:cNvCxnSpPr>
          <p:nvPr/>
        </p:nvCxnSpPr>
        <p:spPr>
          <a:xfrm>
            <a:off x="4391705" y="357051"/>
            <a:ext cx="0" cy="23861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1E4F5CD0-ED49-400D-8B97-9F49EB1664F3}"/>
              </a:ext>
            </a:extLst>
          </p:cNvPr>
          <p:cNvSpPr txBox="1"/>
          <p:nvPr/>
        </p:nvSpPr>
        <p:spPr>
          <a:xfrm>
            <a:off x="2407438" y="206828"/>
            <a:ext cx="1742785" cy="487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71" dirty="0">
                <a:latin typeface="Bernard MT Condensed" panose="02050806060905020404" pitchFamily="18" charset="0"/>
              </a:rPr>
              <a:t>Nos objectifs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A2D81FFC-B188-4636-A146-E22535269309}"/>
              </a:ext>
            </a:extLst>
          </p:cNvPr>
          <p:cNvSpPr txBox="1"/>
          <p:nvPr/>
        </p:nvSpPr>
        <p:spPr>
          <a:xfrm>
            <a:off x="4716494" y="206828"/>
            <a:ext cx="1923732" cy="487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3600">
                <a:latin typeface="Bernard MT Condensed" panose="02050806060905020404" pitchFamily="18" charset="0"/>
              </a:defRPr>
            </a:lvl1pPr>
          </a:lstStyle>
          <a:p>
            <a:r>
              <a:rPr lang="fr-FR" sz="2571" dirty="0"/>
              <a:t>Nos croyances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257C925-B54C-48E6-921A-2F6BEDD3353D}"/>
              </a:ext>
            </a:extLst>
          </p:cNvPr>
          <p:cNvSpPr txBox="1"/>
          <p:nvPr/>
        </p:nvSpPr>
        <p:spPr>
          <a:xfrm>
            <a:off x="3678041" y="2869418"/>
            <a:ext cx="1604927" cy="487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3600">
                <a:latin typeface="Bernard MT Condensed" panose="02050806060905020404" pitchFamily="18" charset="0"/>
              </a:defRPr>
            </a:lvl1pPr>
          </a:lstStyle>
          <a:p>
            <a:r>
              <a:rPr lang="fr-FR" sz="2571" dirty="0"/>
              <a:t>Nos valeurs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197D1FE0-A855-4619-9A1A-F7264C189C57}"/>
              </a:ext>
            </a:extLst>
          </p:cNvPr>
          <p:cNvSpPr txBox="1"/>
          <p:nvPr/>
        </p:nvSpPr>
        <p:spPr>
          <a:xfrm>
            <a:off x="3626728" y="5532009"/>
            <a:ext cx="1713739" cy="487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3600">
                <a:latin typeface="Bernard MT Condensed" panose="02050806060905020404" pitchFamily="18" charset="0"/>
              </a:defRPr>
            </a:lvl1pPr>
          </a:lstStyle>
          <a:p>
            <a:r>
              <a:rPr lang="fr-FR" sz="2571" dirty="0"/>
              <a:t>Notre devise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C09FD87C-EDD5-42F8-BA5F-94B14B62A7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222" y="206828"/>
            <a:ext cx="1066497" cy="106649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7A5778A2-35F3-48AD-A23A-5F7BBF0D3AD5}"/>
              </a:ext>
            </a:extLst>
          </p:cNvPr>
          <p:cNvSpPr txBox="1"/>
          <p:nvPr/>
        </p:nvSpPr>
        <p:spPr>
          <a:xfrm>
            <a:off x="137222" y="1365459"/>
            <a:ext cx="1232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 minutes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73C332-8C85-4436-8CAF-7C9FD45DA73E}"/>
              </a:ext>
            </a:extLst>
          </p:cNvPr>
          <p:cNvSpPr/>
          <p:nvPr/>
        </p:nvSpPr>
        <p:spPr>
          <a:xfrm>
            <a:off x="121438" y="1777224"/>
            <a:ext cx="15519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MISE EN COMMUN</a:t>
            </a:r>
            <a:br>
              <a:rPr lang="en-US" b="1" dirty="0"/>
            </a:br>
            <a:br>
              <a:rPr lang="en-US" b="1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3673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8921582-B4D3-4678-BB39-864D6BC79F4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49" r="1" b="16839"/>
          <a:stretch/>
        </p:blipFill>
        <p:spPr>
          <a:xfrm>
            <a:off x="20" y="1"/>
            <a:ext cx="9143980" cy="6857999"/>
          </a:xfrm>
          <a:prstGeom prst="rect">
            <a:avLst/>
          </a:prstGeom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4F904418-2B23-45E1-9894-9D36D802F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DF63726A-91ED-4D85-A3BE-21B3EE4C8C6D}"/>
              </a:ext>
            </a:extLst>
          </p:cNvPr>
          <p:cNvSpPr txBox="1">
            <a:spLocks/>
          </p:cNvSpPr>
          <p:nvPr/>
        </p:nvSpPr>
        <p:spPr>
          <a:xfrm>
            <a:off x="685800" y="2036763"/>
            <a:ext cx="77724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/>
              <a:t>SYNTHESE</a:t>
            </a:r>
          </a:p>
        </p:txBody>
      </p:sp>
    </p:spTree>
    <p:extLst>
      <p:ext uri="{BB962C8B-B14F-4D97-AF65-F5344CB8AC3E}">
        <p14:creationId xmlns:p14="http://schemas.microsoft.com/office/powerpoint/2010/main" val="3440834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BB482CD3-A587-4511-899B-B65753D7EA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A3526A6E-ED68-41CA-B2DA-5648AB876B4B}"/>
              </a:ext>
            </a:extLst>
          </p:cNvPr>
          <p:cNvCxnSpPr>
            <a:cxnSpLocks/>
          </p:cNvCxnSpPr>
          <p:nvPr/>
        </p:nvCxnSpPr>
        <p:spPr>
          <a:xfrm>
            <a:off x="2198914" y="2743200"/>
            <a:ext cx="435428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4295D54A-4391-45E3-AB19-CF61376E87AA}"/>
              </a:ext>
            </a:extLst>
          </p:cNvPr>
          <p:cNvCxnSpPr>
            <a:cxnSpLocks/>
          </p:cNvCxnSpPr>
          <p:nvPr/>
        </p:nvCxnSpPr>
        <p:spPr>
          <a:xfrm>
            <a:off x="4391705" y="357051"/>
            <a:ext cx="0" cy="23861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1E4F5CD0-ED49-400D-8B97-9F49EB1664F3}"/>
              </a:ext>
            </a:extLst>
          </p:cNvPr>
          <p:cNvSpPr txBox="1"/>
          <p:nvPr/>
        </p:nvSpPr>
        <p:spPr>
          <a:xfrm>
            <a:off x="2407438" y="206828"/>
            <a:ext cx="1742785" cy="487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71" dirty="0">
                <a:latin typeface="Bernard MT Condensed" panose="02050806060905020404" pitchFamily="18" charset="0"/>
              </a:rPr>
              <a:t>Nos objectifs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A2D81FFC-B188-4636-A146-E22535269309}"/>
              </a:ext>
            </a:extLst>
          </p:cNvPr>
          <p:cNvSpPr txBox="1"/>
          <p:nvPr/>
        </p:nvSpPr>
        <p:spPr>
          <a:xfrm>
            <a:off x="4716494" y="206828"/>
            <a:ext cx="1923732" cy="487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3600">
                <a:latin typeface="Bernard MT Condensed" panose="02050806060905020404" pitchFamily="18" charset="0"/>
              </a:defRPr>
            </a:lvl1pPr>
          </a:lstStyle>
          <a:p>
            <a:r>
              <a:rPr lang="fr-FR" sz="2571" dirty="0"/>
              <a:t>Nos croyances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257C925-B54C-48E6-921A-2F6BEDD3353D}"/>
              </a:ext>
            </a:extLst>
          </p:cNvPr>
          <p:cNvSpPr txBox="1"/>
          <p:nvPr/>
        </p:nvSpPr>
        <p:spPr>
          <a:xfrm>
            <a:off x="3678041" y="2869418"/>
            <a:ext cx="1604927" cy="487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3600">
                <a:latin typeface="Bernard MT Condensed" panose="02050806060905020404" pitchFamily="18" charset="0"/>
              </a:defRPr>
            </a:lvl1pPr>
          </a:lstStyle>
          <a:p>
            <a:r>
              <a:rPr lang="fr-FR" sz="2571" dirty="0"/>
              <a:t>Nos valeurs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197D1FE0-A855-4619-9A1A-F7264C189C57}"/>
              </a:ext>
            </a:extLst>
          </p:cNvPr>
          <p:cNvSpPr txBox="1"/>
          <p:nvPr/>
        </p:nvSpPr>
        <p:spPr>
          <a:xfrm>
            <a:off x="3626728" y="5532009"/>
            <a:ext cx="1713739" cy="487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3600">
                <a:latin typeface="Bernard MT Condensed" panose="02050806060905020404" pitchFamily="18" charset="0"/>
              </a:defRPr>
            </a:lvl1pPr>
          </a:lstStyle>
          <a:p>
            <a:r>
              <a:rPr lang="fr-FR" sz="2571" dirty="0"/>
              <a:t>Notre devise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C09FD87C-EDD5-42F8-BA5F-94B14B62A7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222" y="206828"/>
            <a:ext cx="1066497" cy="106649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7A5778A2-35F3-48AD-A23A-5F7BBF0D3AD5}"/>
              </a:ext>
            </a:extLst>
          </p:cNvPr>
          <p:cNvSpPr txBox="1"/>
          <p:nvPr/>
        </p:nvSpPr>
        <p:spPr>
          <a:xfrm>
            <a:off x="137222" y="1365459"/>
            <a:ext cx="1232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 minutes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73C332-8C85-4436-8CAF-7C9FD45DA73E}"/>
              </a:ext>
            </a:extLst>
          </p:cNvPr>
          <p:cNvSpPr/>
          <p:nvPr/>
        </p:nvSpPr>
        <p:spPr>
          <a:xfrm>
            <a:off x="121438" y="1777224"/>
            <a:ext cx="15519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SYNTHESE</a:t>
            </a:r>
            <a:br>
              <a:rPr lang="en-US" b="1" dirty="0"/>
            </a:br>
            <a:br>
              <a:rPr lang="en-US" b="1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81626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65</Words>
  <Application>Microsoft Office PowerPoint</Application>
  <PresentationFormat>Affichage à l'écran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Bernard MT Condensed</vt:lpstr>
      <vt:lpstr>Calibri</vt:lpstr>
      <vt:lpstr>Calibri Light</vt:lpstr>
      <vt:lpstr>Thème Office</vt:lpstr>
      <vt:lpstr>Le Blason</vt:lpstr>
      <vt:lpstr>RÉALISEZ LE BLASON DE VOTRE ÉQUIPE</vt:lpstr>
      <vt:lpstr>Présentation PowerPoint</vt:lpstr>
      <vt:lpstr>FAÎTES 2 GROUPES DE 4 &amp;  RÉALISEZ LE BLASON DE VOTRE ÉQUIPE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Blason</dc:title>
  <dc:creator>Gilles Brieux</dc:creator>
  <cp:lastModifiedBy>Gilles Brieux</cp:lastModifiedBy>
  <cp:revision>2</cp:revision>
  <dcterms:created xsi:type="dcterms:W3CDTF">2020-04-22T16:31:44Z</dcterms:created>
  <dcterms:modified xsi:type="dcterms:W3CDTF">2020-04-22T16:39:06Z</dcterms:modified>
</cp:coreProperties>
</file>